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9DEB-FCC8-4F50-B717-97991057A0A1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2115-8A81-4304-A57E-EB6D0D17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7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9DEB-FCC8-4F50-B717-97991057A0A1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2115-8A81-4304-A57E-EB6D0D17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7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9DEB-FCC8-4F50-B717-97991057A0A1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2115-8A81-4304-A57E-EB6D0D17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8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9DEB-FCC8-4F50-B717-97991057A0A1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2115-8A81-4304-A57E-EB6D0D17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6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9DEB-FCC8-4F50-B717-97991057A0A1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2115-8A81-4304-A57E-EB6D0D17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4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9DEB-FCC8-4F50-B717-97991057A0A1}" type="datetimeFigureOut">
              <a:rPr lang="en-US" smtClean="0"/>
              <a:t>5/5/20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2115-8A81-4304-A57E-EB6D0D17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6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9DEB-FCC8-4F50-B717-97991057A0A1}" type="datetimeFigureOut">
              <a:rPr lang="en-US" smtClean="0"/>
              <a:t>5/5/20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2115-8A81-4304-A57E-EB6D0D17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4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9DEB-FCC8-4F50-B717-97991057A0A1}" type="datetimeFigureOut">
              <a:rPr lang="en-US" smtClean="0"/>
              <a:t>5/5/20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2115-8A81-4304-A57E-EB6D0D17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39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9DEB-FCC8-4F50-B717-97991057A0A1}" type="datetimeFigureOut">
              <a:rPr lang="en-US" smtClean="0"/>
              <a:t>5/5/20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2115-8A81-4304-A57E-EB6D0D17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62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9DEB-FCC8-4F50-B717-97991057A0A1}" type="datetimeFigureOut">
              <a:rPr lang="en-US" smtClean="0"/>
              <a:t>5/5/20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2115-8A81-4304-A57E-EB6D0D17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2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9DEB-FCC8-4F50-B717-97991057A0A1}" type="datetimeFigureOut">
              <a:rPr lang="en-US" smtClean="0"/>
              <a:t>5/5/20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2115-8A81-4304-A57E-EB6D0D17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3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89DEB-FCC8-4F50-B717-97991057A0A1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F2115-8A81-4304-A57E-EB6D0D17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5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en-US" sz="5800"/>
              <a:t>Review for Comparatives/Superlatives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1">
                    <a:lumMod val="60000"/>
                    <a:lumOff val="40000"/>
                  </a:schemeClr>
                </a:solidFill>
              </a:rPr>
              <a:t>Quiz on Tuesday, May 12.  </a:t>
            </a:r>
          </a:p>
          <a:p>
            <a:r>
              <a:rPr lang="en-US">
                <a:solidFill>
                  <a:schemeClr val="accent1">
                    <a:lumMod val="60000"/>
                    <a:lumOff val="40000"/>
                  </a:schemeClr>
                </a:solidFill>
              </a:rPr>
              <a:t>Study activities you did last week and then do this power point review-using pencil and paper to practice. 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0854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700" b="1"/>
              <a:t>Translate to Spanish these comparisons of inequality -: </a:t>
            </a:r>
            <a:br>
              <a:rPr lang="en-US" sz="3700" b="1"/>
            </a:br>
            <a:r>
              <a:rPr lang="en-US" sz="3700" b="1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492248"/>
          </a:xfrm>
        </p:spPr>
        <p:txBody>
          <a:bodyPr>
            <a:normAutofit lnSpcReduction="10000"/>
          </a:bodyPr>
          <a:lstStyle/>
          <a:p>
            <a:pPr lvl="1"/>
            <a:r>
              <a:rPr lang="en-US" b="1" dirty="0"/>
              <a:t>Fidel is taller than you.</a:t>
            </a:r>
          </a:p>
          <a:p>
            <a:pPr lvl="1"/>
            <a:r>
              <a:rPr lang="en-US" i="1" dirty="0"/>
              <a:t>Fidel </a:t>
            </a:r>
            <a:r>
              <a:rPr lang="en-US" i="1" dirty="0" err="1"/>
              <a:t>es</a:t>
            </a:r>
            <a:r>
              <a:rPr lang="en-US" i="1" dirty="0"/>
              <a:t> </a:t>
            </a:r>
            <a:r>
              <a:rPr lang="en-US" i="1" dirty="0" err="1"/>
              <a:t>más</a:t>
            </a:r>
            <a:r>
              <a:rPr lang="en-US" i="1" dirty="0"/>
              <a:t> alto que </a:t>
            </a:r>
            <a:r>
              <a:rPr lang="en-US" i="1" dirty="0" err="1"/>
              <a:t>tú</a:t>
            </a:r>
            <a:r>
              <a:rPr lang="en-US" i="1" dirty="0"/>
              <a:t>.</a:t>
            </a:r>
          </a:p>
          <a:p>
            <a:pPr lvl="1"/>
            <a:r>
              <a:rPr lang="en-US" b="1" dirty="0"/>
              <a:t>His suitcase is bigger than Pedro’s suitcase.</a:t>
            </a:r>
          </a:p>
          <a:p>
            <a:pPr lvl="1"/>
            <a:r>
              <a:rPr lang="en-US" i="1" dirty="0"/>
              <a:t>Su </a:t>
            </a:r>
            <a:r>
              <a:rPr lang="en-US" i="1" dirty="0" err="1"/>
              <a:t>maleta</a:t>
            </a:r>
            <a:r>
              <a:rPr lang="en-US" i="1" dirty="0"/>
              <a:t> </a:t>
            </a:r>
            <a:r>
              <a:rPr lang="en-US" i="1" dirty="0" err="1"/>
              <a:t>es</a:t>
            </a:r>
            <a:r>
              <a:rPr lang="en-US" i="1" dirty="0"/>
              <a:t> </a:t>
            </a:r>
            <a:r>
              <a:rPr lang="en-US" i="1" dirty="0" err="1"/>
              <a:t>más</a:t>
            </a:r>
            <a:r>
              <a:rPr lang="en-US" i="1" dirty="0"/>
              <a:t> </a:t>
            </a:r>
            <a:r>
              <a:rPr lang="en-US" i="1" dirty="0" err="1"/>
              <a:t>grande</a:t>
            </a:r>
            <a:r>
              <a:rPr lang="en-US" i="1" dirty="0"/>
              <a:t> que la </a:t>
            </a:r>
            <a:r>
              <a:rPr lang="en-US" i="1" dirty="0" err="1"/>
              <a:t>maleta</a:t>
            </a:r>
            <a:r>
              <a:rPr lang="en-US" i="1" dirty="0"/>
              <a:t> de Pedro.</a:t>
            </a:r>
          </a:p>
          <a:p>
            <a:pPr lvl="1"/>
            <a:r>
              <a:rPr lang="en-US" b="1" dirty="0"/>
              <a:t>Ana has less money than Pedro.</a:t>
            </a:r>
          </a:p>
          <a:p>
            <a:pPr lvl="1"/>
            <a:r>
              <a:rPr lang="en-US" i="1" dirty="0"/>
              <a:t>Ana </a:t>
            </a:r>
            <a:r>
              <a:rPr lang="en-US" i="1" dirty="0" err="1"/>
              <a:t>tiene</a:t>
            </a:r>
            <a:r>
              <a:rPr lang="en-US" i="1" dirty="0"/>
              <a:t> </a:t>
            </a:r>
            <a:r>
              <a:rPr lang="en-US" i="1" dirty="0" err="1"/>
              <a:t>menos</a:t>
            </a:r>
            <a:r>
              <a:rPr lang="en-US" i="1" dirty="0"/>
              <a:t> </a:t>
            </a:r>
            <a:r>
              <a:rPr lang="en-US" i="1" dirty="0" err="1"/>
              <a:t>dinero</a:t>
            </a:r>
            <a:r>
              <a:rPr lang="en-US" i="1" dirty="0"/>
              <a:t> que Pedro. </a:t>
            </a:r>
          </a:p>
          <a:p>
            <a:pPr lvl="1"/>
            <a:r>
              <a:rPr lang="en-US" b="1" dirty="0"/>
              <a:t>That man is more hard-working than his brother.</a:t>
            </a:r>
          </a:p>
          <a:p>
            <a:pPr lvl="1"/>
            <a:r>
              <a:rPr lang="en-US" i="1" dirty="0"/>
              <a:t>Ese hombre </a:t>
            </a:r>
            <a:r>
              <a:rPr lang="en-US" i="1" dirty="0" err="1"/>
              <a:t>es</a:t>
            </a:r>
            <a:r>
              <a:rPr lang="en-US" i="1" dirty="0"/>
              <a:t> </a:t>
            </a:r>
            <a:r>
              <a:rPr lang="en-US" i="1" dirty="0" err="1"/>
              <a:t>más</a:t>
            </a:r>
            <a:r>
              <a:rPr lang="en-US" i="1" dirty="0"/>
              <a:t> </a:t>
            </a:r>
            <a:r>
              <a:rPr lang="en-US" i="1" dirty="0" err="1"/>
              <a:t>trabajador</a:t>
            </a:r>
            <a:r>
              <a:rPr lang="en-US" i="1" dirty="0"/>
              <a:t> que </a:t>
            </a:r>
            <a:r>
              <a:rPr lang="en-US" i="1" dirty="0" err="1"/>
              <a:t>su</a:t>
            </a:r>
            <a:r>
              <a:rPr lang="en-US" i="1" dirty="0"/>
              <a:t> </a:t>
            </a:r>
            <a:r>
              <a:rPr lang="en-US" i="1" dirty="0" err="1"/>
              <a:t>hermano</a:t>
            </a:r>
            <a:endParaRPr lang="en-US" i="1" dirty="0"/>
          </a:p>
          <a:p>
            <a:pPr lvl="1"/>
            <a:r>
              <a:rPr lang="en-US" b="1" dirty="0"/>
              <a:t>Mario walks more slowly than his wife. </a:t>
            </a:r>
          </a:p>
          <a:p>
            <a:pPr lvl="1"/>
            <a:r>
              <a:rPr lang="en-US" i="1" dirty="0"/>
              <a:t>Mario </a:t>
            </a:r>
            <a:r>
              <a:rPr lang="en-US" i="1" dirty="0" err="1"/>
              <a:t>camina</a:t>
            </a:r>
            <a:r>
              <a:rPr lang="en-US" i="1" dirty="0"/>
              <a:t>/</a:t>
            </a:r>
            <a:r>
              <a:rPr lang="en-US" i="1" dirty="0" err="1"/>
              <a:t>anda</a:t>
            </a:r>
            <a:r>
              <a:rPr lang="en-US" i="1" dirty="0"/>
              <a:t> </a:t>
            </a:r>
            <a:r>
              <a:rPr lang="en-US" i="1" dirty="0" err="1"/>
              <a:t>más</a:t>
            </a:r>
            <a:r>
              <a:rPr lang="en-US" i="1" dirty="0"/>
              <a:t> lentamente que </a:t>
            </a:r>
            <a:r>
              <a:rPr lang="en-US" i="1" dirty="0" err="1"/>
              <a:t>su</a:t>
            </a:r>
            <a:r>
              <a:rPr lang="en-US" i="1" dirty="0"/>
              <a:t> </a:t>
            </a:r>
            <a:r>
              <a:rPr lang="en-US" i="1" dirty="0" err="1"/>
              <a:t>esposa</a:t>
            </a:r>
            <a:r>
              <a:rPr lang="en-US" b="1" dirty="0"/>
              <a:t>.</a:t>
            </a:r>
          </a:p>
          <a:p>
            <a:pPr lvl="1"/>
            <a:r>
              <a:rPr lang="en-US" b="1" dirty="0"/>
              <a:t>She spends more than 4 hours on the computer.</a:t>
            </a:r>
          </a:p>
          <a:p>
            <a:pPr lvl="1"/>
            <a:r>
              <a:rPr lang="en-US" i="1" dirty="0"/>
              <a:t>Ella </a:t>
            </a:r>
            <a:r>
              <a:rPr lang="en-US" i="1" dirty="0" err="1"/>
              <a:t>pasa</a:t>
            </a:r>
            <a:r>
              <a:rPr lang="en-US" i="1" dirty="0"/>
              <a:t> </a:t>
            </a:r>
            <a:r>
              <a:rPr lang="en-US" i="1" dirty="0" err="1"/>
              <a:t>más</a:t>
            </a:r>
            <a:r>
              <a:rPr lang="en-US" i="1" dirty="0"/>
              <a:t> de </a:t>
            </a:r>
            <a:r>
              <a:rPr lang="en-US" i="1" dirty="0" err="1"/>
              <a:t>cuatro</a:t>
            </a:r>
            <a:r>
              <a:rPr lang="en-US" i="1" dirty="0"/>
              <a:t> horas </a:t>
            </a:r>
            <a:r>
              <a:rPr lang="en-US" i="1" dirty="0" err="1"/>
              <a:t>en</a:t>
            </a:r>
            <a:r>
              <a:rPr lang="en-US" i="1" dirty="0"/>
              <a:t> la </a:t>
            </a:r>
            <a:r>
              <a:rPr lang="en-US" i="1" dirty="0" err="1"/>
              <a:t>computadora</a:t>
            </a:r>
            <a:r>
              <a:rPr lang="en-US" i="1" dirty="0"/>
              <a:t>.</a:t>
            </a:r>
          </a:p>
          <a:p>
            <a:pPr lvl="1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47252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100"/>
              <a:t>Remember these 4 words are irregular.  Translate to Spanish the phrase in parentheses.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s-ES" sz="2400" b="1"/>
              <a:t>Este pescado es (better than) aquél.</a:t>
            </a:r>
          </a:p>
          <a:p>
            <a:r>
              <a:rPr lang="es-ES" sz="2400" i="1"/>
              <a:t>Este pescado es mejor que aquél.</a:t>
            </a:r>
            <a:endParaRPr lang="en-US" sz="2400" i="1"/>
          </a:p>
          <a:p>
            <a:r>
              <a:rPr lang="es-ES" sz="2400" b="1"/>
              <a:t>Mis hermanas son (younger than) yo.</a:t>
            </a:r>
          </a:p>
          <a:p>
            <a:r>
              <a:rPr lang="es-ES" sz="2400" i="1"/>
              <a:t>Mis hermanas son menores que yo. </a:t>
            </a:r>
            <a:endParaRPr lang="en-US" sz="2400" i="1"/>
          </a:p>
          <a:p>
            <a:r>
              <a:rPr lang="es-ES" sz="2400" b="1"/>
              <a:t>Este examen es (worse than) que este ensayo.</a:t>
            </a:r>
          </a:p>
          <a:p>
            <a:r>
              <a:rPr lang="es-ES" sz="2400" i="1"/>
              <a:t>Este examen es peor que </a:t>
            </a:r>
            <a:r>
              <a:rPr lang="en-US" sz="2400" i="1"/>
              <a:t>este ensayo. </a:t>
            </a:r>
          </a:p>
          <a:p>
            <a:r>
              <a:rPr lang="es-ES" sz="2400" b="1"/>
              <a:t>Mi hermano Toño es (older than) tu hermano Raúl.</a:t>
            </a:r>
          </a:p>
          <a:p>
            <a:r>
              <a:rPr lang="es-ES" sz="2400" i="1"/>
              <a:t>Mi hermano Toño es mayor que tu hermano Raúl.</a:t>
            </a:r>
            <a:endParaRPr lang="en-US" sz="2400" i="1"/>
          </a:p>
          <a:p>
            <a:endParaRPr lang="en-US" sz="2400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096954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700" b="1"/>
              <a:t>Translate to Spanish these comparisons of equality : </a:t>
            </a:r>
            <a:br>
              <a:rPr lang="en-US" sz="3700" b="1"/>
            </a:br>
            <a:endParaRPr lang="en-US" sz="37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US" sz="2200" b="1"/>
              <a:t>The baby drinks as much milk as her twin.</a:t>
            </a:r>
          </a:p>
          <a:p>
            <a:r>
              <a:rPr lang="en-US" sz="2200" i="1"/>
              <a:t>La bebé bebe tanta leche como su gemela.</a:t>
            </a:r>
          </a:p>
          <a:p>
            <a:r>
              <a:rPr lang="en-US" sz="2200" b="1"/>
              <a:t>Mari y Ismael sing as well as their cousins.</a:t>
            </a:r>
          </a:p>
          <a:p>
            <a:r>
              <a:rPr lang="en-US" sz="2200" i="1"/>
              <a:t>Mari y Ismail cantan tan bien como sus primos.</a:t>
            </a:r>
          </a:p>
          <a:p>
            <a:r>
              <a:rPr lang="en-US" sz="2200" b="1"/>
              <a:t>There are as many men as suitcases on the plane. (strange sentence but similar one on quiz)</a:t>
            </a:r>
          </a:p>
          <a:p>
            <a:r>
              <a:rPr lang="en-US" sz="2200" b="1" i="1"/>
              <a:t> </a:t>
            </a:r>
            <a:r>
              <a:rPr lang="en-US" sz="2200" i="1"/>
              <a:t>Hay tantos hombres como maletas en el avión.</a:t>
            </a:r>
          </a:p>
          <a:p>
            <a:r>
              <a:rPr lang="en-US" sz="2200" b="1"/>
              <a:t>Pablo has as many friends as Ana. </a:t>
            </a:r>
          </a:p>
          <a:p>
            <a:r>
              <a:rPr lang="en-US" sz="2200" i="1"/>
              <a:t>Pablo tiene tantos amigos como Ana. </a:t>
            </a:r>
          </a:p>
          <a:p>
            <a:endParaRPr lang="en-US" sz="2200" i="1"/>
          </a:p>
        </p:txBody>
      </p:sp>
    </p:spTree>
    <p:extLst>
      <p:ext uri="{BB962C8B-B14F-4D97-AF65-F5344CB8AC3E}">
        <p14:creationId xmlns:p14="http://schemas.microsoft.com/office/powerpoint/2010/main" val="1204497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Translate to Spanish these superlatives: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3000" b="1" dirty="0"/>
              <a:t>Ana is the tallest girl in the class.</a:t>
            </a:r>
          </a:p>
          <a:p>
            <a:pPr marL="0" indent="0">
              <a:buNone/>
            </a:pPr>
            <a:r>
              <a:rPr lang="en-US" sz="3000" i="1" dirty="0"/>
              <a:t>Ana </a:t>
            </a:r>
            <a:r>
              <a:rPr lang="en-US" sz="3000" i="1" dirty="0" err="1"/>
              <a:t>es</a:t>
            </a:r>
            <a:r>
              <a:rPr lang="en-US" sz="3000" i="1" dirty="0"/>
              <a:t> la </a:t>
            </a:r>
            <a:r>
              <a:rPr lang="en-US" sz="3000" i="1" dirty="0" err="1"/>
              <a:t>chica</a:t>
            </a:r>
            <a:r>
              <a:rPr lang="en-US" sz="3000" i="1" dirty="0"/>
              <a:t> </a:t>
            </a:r>
            <a:r>
              <a:rPr lang="en-US" sz="3000" i="1" dirty="0" err="1"/>
              <a:t>más</a:t>
            </a:r>
            <a:r>
              <a:rPr lang="en-US" sz="3000" i="1" dirty="0"/>
              <a:t> </a:t>
            </a:r>
            <a:r>
              <a:rPr lang="en-US" sz="3000" i="1" dirty="0" err="1"/>
              <a:t>alta</a:t>
            </a:r>
            <a:r>
              <a:rPr lang="en-US" sz="3000" i="1" dirty="0"/>
              <a:t> de la </a:t>
            </a:r>
            <a:r>
              <a:rPr lang="en-US" sz="3000" i="1" dirty="0" err="1"/>
              <a:t>clase</a:t>
            </a:r>
            <a:r>
              <a:rPr lang="en-US" sz="3000" i="1" dirty="0"/>
              <a:t>. </a:t>
            </a:r>
          </a:p>
          <a:p>
            <a:pPr marL="0" indent="0">
              <a:buNone/>
            </a:pPr>
            <a:r>
              <a:rPr lang="en-US" sz="3000" b="1" dirty="0"/>
              <a:t>Felicia is the nicest tour guide in the country. </a:t>
            </a:r>
          </a:p>
          <a:p>
            <a:pPr marL="0" indent="0">
              <a:buNone/>
            </a:pPr>
            <a:r>
              <a:rPr lang="en-US" sz="3000" i="1" dirty="0"/>
              <a:t>Felicia </a:t>
            </a:r>
            <a:r>
              <a:rPr lang="en-US" sz="3000" i="1" dirty="0" err="1"/>
              <a:t>es</a:t>
            </a:r>
            <a:r>
              <a:rPr lang="en-US" sz="3000" i="1" dirty="0"/>
              <a:t> la </a:t>
            </a:r>
            <a:r>
              <a:rPr lang="en-US" sz="3000" i="1" dirty="0" err="1"/>
              <a:t>guía</a:t>
            </a:r>
            <a:r>
              <a:rPr lang="en-US" sz="3000" i="1" dirty="0"/>
              <a:t> </a:t>
            </a:r>
            <a:r>
              <a:rPr lang="en-US" sz="3000" i="1" dirty="0" err="1"/>
              <a:t>turística</a:t>
            </a:r>
            <a:r>
              <a:rPr lang="en-US" sz="3000" i="1" dirty="0"/>
              <a:t> </a:t>
            </a:r>
            <a:r>
              <a:rPr lang="en-US" sz="3000" i="1" dirty="0" err="1"/>
              <a:t>más</a:t>
            </a:r>
            <a:r>
              <a:rPr lang="en-US" sz="3000" i="1" dirty="0"/>
              <a:t> </a:t>
            </a:r>
            <a:r>
              <a:rPr lang="en-US" sz="3000" i="1" dirty="0" err="1"/>
              <a:t>amable</a:t>
            </a:r>
            <a:r>
              <a:rPr lang="en-US" sz="3000" i="1" dirty="0"/>
              <a:t>/</a:t>
            </a:r>
            <a:r>
              <a:rPr lang="en-US" sz="3000" i="1" dirty="0" err="1"/>
              <a:t>simpática</a:t>
            </a:r>
            <a:r>
              <a:rPr lang="en-US" sz="3000" i="1" dirty="0"/>
              <a:t> del </a:t>
            </a:r>
            <a:r>
              <a:rPr lang="en-US" sz="3000" i="1" dirty="0" err="1"/>
              <a:t>pais</a:t>
            </a:r>
            <a:r>
              <a:rPr lang="en-US" sz="3000" i="1" dirty="0"/>
              <a:t>.</a:t>
            </a:r>
          </a:p>
          <a:p>
            <a:pPr marL="0" indent="0">
              <a:buNone/>
            </a:pPr>
            <a:r>
              <a:rPr lang="en-US" sz="3000" b="1" dirty="0"/>
              <a:t>Mario is the worst driver of all. </a:t>
            </a:r>
          </a:p>
          <a:p>
            <a:pPr marL="0" indent="0">
              <a:buNone/>
            </a:pPr>
            <a:r>
              <a:rPr lang="en-US" sz="3000" i="1" dirty="0"/>
              <a:t>Mario </a:t>
            </a:r>
            <a:r>
              <a:rPr lang="en-US" sz="3000" i="1" dirty="0" err="1"/>
              <a:t>es</a:t>
            </a:r>
            <a:r>
              <a:rPr lang="en-US" sz="3000" i="1" dirty="0"/>
              <a:t> el </a:t>
            </a:r>
            <a:r>
              <a:rPr lang="en-US" sz="3000" i="1" dirty="0" err="1"/>
              <a:t>peor</a:t>
            </a:r>
            <a:r>
              <a:rPr lang="en-US" sz="3000" i="1" dirty="0"/>
              <a:t> conductor de </a:t>
            </a:r>
            <a:r>
              <a:rPr lang="en-US" sz="3000" i="1" dirty="0" err="1"/>
              <a:t>todos</a:t>
            </a:r>
            <a:r>
              <a:rPr lang="en-US" sz="3000" i="1" dirty="0"/>
              <a:t>.</a:t>
            </a:r>
          </a:p>
          <a:p>
            <a:pPr marL="0" indent="0">
              <a:buNone/>
            </a:pPr>
            <a:r>
              <a:rPr lang="en-US" sz="3000" b="1" dirty="0"/>
              <a:t>The Hyatt is the best hotel in the city.</a:t>
            </a:r>
          </a:p>
          <a:p>
            <a:pPr marL="0" indent="0">
              <a:buNone/>
            </a:pPr>
            <a:r>
              <a:rPr lang="en-US" sz="3000" i="1" dirty="0"/>
              <a:t>El Hyatt </a:t>
            </a:r>
            <a:r>
              <a:rPr lang="en-US" sz="3000" i="1" dirty="0" err="1"/>
              <a:t>es</a:t>
            </a:r>
            <a:r>
              <a:rPr lang="en-US" sz="3000" i="1" dirty="0"/>
              <a:t> el </a:t>
            </a:r>
            <a:r>
              <a:rPr lang="en-US" sz="3000" i="1" dirty="0" err="1"/>
              <a:t>mejor</a:t>
            </a:r>
            <a:r>
              <a:rPr lang="en-US" sz="3000" i="1" dirty="0"/>
              <a:t> hotel de la ciudad</a:t>
            </a:r>
            <a:r>
              <a:rPr lang="en-US" sz="3000" dirty="0"/>
              <a:t>.</a:t>
            </a:r>
          </a:p>
          <a:p>
            <a:pPr marL="0" indent="0">
              <a:buNone/>
            </a:pPr>
            <a:r>
              <a:rPr lang="en-US" sz="1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8324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Other superlative expressions </a:t>
            </a:r>
            <a:br>
              <a:rPr lang="en-US" dirty="0"/>
            </a:br>
            <a:r>
              <a:rPr lang="en-US" i="1"/>
              <a:t>(without </a:t>
            </a:r>
            <a:r>
              <a:rPr lang="en-US" i="1" err="1"/>
              <a:t>clause“than</a:t>
            </a:r>
            <a:r>
              <a:rPr lang="en-US" i="1"/>
              <a:t>-que” or “as -</a:t>
            </a:r>
            <a:r>
              <a:rPr lang="en-US" i="1" err="1"/>
              <a:t>como</a:t>
            </a:r>
            <a:r>
              <a:rPr lang="en-US" i="1"/>
              <a:t>”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/>
              <a:t>I have a lot (really a lot) of homework!</a:t>
            </a:r>
          </a:p>
          <a:p>
            <a:pPr marL="0" indent="0">
              <a:buNone/>
            </a:pPr>
            <a:r>
              <a:rPr lang="en-US" sz="1900" i="1"/>
              <a:t>¡Tengo muchísima tarea!</a:t>
            </a:r>
          </a:p>
          <a:p>
            <a:pPr marL="0" indent="0">
              <a:buNone/>
            </a:pPr>
            <a:r>
              <a:rPr lang="en-US" sz="1900" b="1"/>
              <a:t>Jeff Bezos is “really rich”! </a:t>
            </a:r>
          </a:p>
          <a:p>
            <a:pPr marL="0" indent="0">
              <a:buNone/>
            </a:pPr>
            <a:r>
              <a:rPr lang="en-US" sz="1900" i="1"/>
              <a:t>¡Jeff Bezos es riquísimo!</a:t>
            </a:r>
          </a:p>
          <a:p>
            <a:pPr marL="0" indent="0">
              <a:buNone/>
            </a:pPr>
            <a:r>
              <a:rPr lang="en-US" sz="1900" b="1"/>
              <a:t>I have so many classes!</a:t>
            </a:r>
          </a:p>
          <a:p>
            <a:pPr marL="0" indent="0">
              <a:buNone/>
            </a:pPr>
            <a:r>
              <a:rPr lang="en-US" sz="1900" i="1"/>
              <a:t>¡Tengo tantas clases!</a:t>
            </a:r>
          </a:p>
          <a:p>
            <a:pPr marL="0" indent="0">
              <a:buNone/>
            </a:pPr>
            <a:r>
              <a:rPr lang="en-US" sz="1900" b="1"/>
              <a:t>She sings so well!</a:t>
            </a:r>
          </a:p>
          <a:p>
            <a:pPr marL="0" indent="0">
              <a:buNone/>
            </a:pPr>
            <a:r>
              <a:rPr lang="en-US" sz="1900" i="1"/>
              <a:t>¡Ella canta tan bien! </a:t>
            </a:r>
          </a:p>
          <a:p>
            <a:pPr marL="0" indent="0">
              <a:buNone/>
            </a:pPr>
            <a:r>
              <a:rPr lang="en-US" sz="1900" b="1"/>
              <a:t>This quiz is so difficult! </a:t>
            </a:r>
          </a:p>
          <a:p>
            <a:pPr marL="0" indent="0">
              <a:buNone/>
            </a:pPr>
            <a:r>
              <a:rPr lang="en-US" sz="1900" i="1"/>
              <a:t>¡Esta prueba es tan difícil!</a:t>
            </a:r>
          </a:p>
          <a:p>
            <a:endParaRPr lang="en-US" sz="1900"/>
          </a:p>
          <a:p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2655115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11DBBF1-3229-4BD9-B3D1-B4CA571E7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1587599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BC87C3E-1040-4EE4-9BDB-9537F7A1B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1712256"/>
            <a:ext cx="12188824" cy="34334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5338" y="1875822"/>
            <a:ext cx="10601325" cy="1857374"/>
          </a:xfrm>
        </p:spPr>
        <p:txBody>
          <a:bodyPr>
            <a:normAutofit/>
          </a:bodyPr>
          <a:lstStyle/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¡Buena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suerte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5CD5A0B-CDD7-427C-AA42-2EECFDFA1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5270402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54EEF01-190A-468F-A13C-CD98AC1C7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3998" y="5123318"/>
            <a:ext cx="9144001" cy="91168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6971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476</Words>
  <Application>Microsoft Macintosh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Review for Comparatives/Superlatives</vt:lpstr>
      <vt:lpstr>Translate to Spanish these comparisons of inequality -:    </vt:lpstr>
      <vt:lpstr>Remember these 4 words are irregular.  Translate to Spanish the phrase in parentheses.</vt:lpstr>
      <vt:lpstr>Translate to Spanish these comparisons of equality :  </vt:lpstr>
      <vt:lpstr>Translate to Spanish these superlatives:</vt:lpstr>
      <vt:lpstr>Other superlative expressions  (without clause“than-que” or “as -como” )</vt:lpstr>
      <vt:lpstr>¡Buena suerte!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for Comparatives/Superlatives</dc:title>
  <dc:creator>Vazquez, Kay</dc:creator>
  <cp:lastModifiedBy>Kelsey Early</cp:lastModifiedBy>
  <cp:revision>13</cp:revision>
  <dcterms:created xsi:type="dcterms:W3CDTF">2020-05-05T16:04:41Z</dcterms:created>
  <dcterms:modified xsi:type="dcterms:W3CDTF">2020-05-05T20:15:47Z</dcterms:modified>
</cp:coreProperties>
</file>